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1326"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16E530-EE76-4D6C-ABAE-A4ECEB33EBCE}"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2691206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6E530-EE76-4D6C-ABAE-A4ECEB33EBCE}"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332834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6E530-EE76-4D6C-ABAE-A4ECEB33EBCE}"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371117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6E530-EE76-4D6C-ABAE-A4ECEB33EBCE}"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924776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6E530-EE76-4D6C-ABAE-A4ECEB33EBCE}"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3635793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16E530-EE76-4D6C-ABAE-A4ECEB33EBCE}"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233114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16E530-EE76-4D6C-ABAE-A4ECEB33EBCE}" type="datetimeFigureOut">
              <a:rPr lang="en-US" smtClean="0"/>
              <a:t>10/7/2016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2448942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16E530-EE76-4D6C-ABAE-A4ECEB33EBCE}" type="datetimeFigureOut">
              <a:rPr lang="en-US" smtClean="0"/>
              <a:t>10/7/2016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3141815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6E530-EE76-4D6C-ABAE-A4ECEB33EBCE}" type="datetimeFigureOut">
              <a:rPr lang="en-US" smtClean="0"/>
              <a:t>10/7/2016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79676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6E530-EE76-4D6C-ABAE-A4ECEB33EBCE}"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74906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6E530-EE76-4D6C-ABAE-A4ECEB33EBCE}"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419149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D16E530-EE76-4D6C-ABAE-A4ECEB33EBCE}" type="datetimeFigureOut">
              <a:rPr lang="en-US" smtClean="0"/>
              <a:t>10/7/2016</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7CDBE36-A0F0-49BA-A78D-CD0546164ADC}" type="slidenum">
              <a:rPr lang="en-US" smtClean="0"/>
              <a:t>‹#›</a:t>
            </a:fld>
            <a:endParaRPr lang="en-US"/>
          </a:p>
        </p:txBody>
      </p:sp>
    </p:spTree>
    <p:extLst>
      <p:ext uri="{BB962C8B-B14F-4D97-AF65-F5344CB8AC3E}">
        <p14:creationId xmlns:p14="http://schemas.microsoft.com/office/powerpoint/2010/main" val="25861642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lvetter@reedcity.k12.mi.us"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50000" sy="50000" flip="none" algn="tl"/>
        </a:blipFill>
        <a:effectLst/>
      </p:bgPr>
    </p:bg>
    <p:spTree>
      <p:nvGrpSpPr>
        <p:cNvPr id="1" name=""/>
        <p:cNvGrpSpPr/>
        <p:nvPr/>
      </p:nvGrpSpPr>
      <p:grpSpPr>
        <a:xfrm>
          <a:off x="0" y="0"/>
          <a:ext cx="0" cy="0"/>
          <a:chOff x="0" y="0"/>
          <a:chExt cx="0" cy="0"/>
        </a:xfrm>
      </p:grpSpPr>
      <p:sp>
        <p:nvSpPr>
          <p:cNvPr id="6" name="Rectangle 5"/>
          <p:cNvSpPr/>
          <p:nvPr/>
        </p:nvSpPr>
        <p:spPr>
          <a:xfrm>
            <a:off x="1602284" y="533400"/>
            <a:ext cx="5636716" cy="234315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
            </a:r>
            <a:endParaRPr lang="en-US" dirty="0"/>
          </a:p>
        </p:txBody>
      </p:sp>
      <p:pic>
        <p:nvPicPr>
          <p:cNvPr id="4" name="Picture 3"/>
          <p:cNvPicPr>
            <a:picLocks noChangeAspect="1"/>
          </p:cNvPicPr>
          <p:nvPr/>
        </p:nvPicPr>
        <p:blipFill>
          <a:blip r:embed="rId3" cstate="print">
            <a:biLevel thresh="75000"/>
            <a:extLst>
              <a:ext uri="{28A0092B-C50C-407E-A947-70E740481C1C}">
                <a14:useLocalDpi xmlns:a14="http://schemas.microsoft.com/office/drawing/2010/main" val="0"/>
              </a:ext>
            </a:extLst>
          </a:blip>
          <a:stretch>
            <a:fillRect/>
          </a:stretch>
        </p:blipFill>
        <p:spPr>
          <a:xfrm>
            <a:off x="152400" y="304800"/>
            <a:ext cx="2899769" cy="2923805"/>
          </a:xfrm>
          <a:prstGeom prst="rect">
            <a:avLst/>
          </a:prstGeom>
          <a:effectLst>
            <a:outerShdw blurRad="50800" dist="38100" dir="2700000" algn="tl" rotWithShape="0">
              <a:prstClr val="black">
                <a:alpha val="40000"/>
              </a:prstClr>
            </a:outerShdw>
          </a:effectLst>
        </p:spPr>
      </p:pic>
      <p:sp>
        <p:nvSpPr>
          <p:cNvPr id="7" name="Rectangle 6"/>
          <p:cNvSpPr/>
          <p:nvPr/>
        </p:nvSpPr>
        <p:spPr>
          <a:xfrm>
            <a:off x="449760" y="3228605"/>
            <a:ext cx="3486150" cy="6467845"/>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248150" y="3228605"/>
            <a:ext cx="2990850" cy="3324595"/>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276725" y="6762750"/>
            <a:ext cx="2933700" cy="29337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09675" y="704850"/>
            <a:ext cx="1985218" cy="200025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75446" y="1301779"/>
            <a:ext cx="2019447" cy="923330"/>
          </a:xfrm>
          <a:prstGeom prst="rect">
            <a:avLst/>
          </a:prstGeom>
          <a:noFill/>
        </p:spPr>
        <p:txBody>
          <a:bodyPr wrap="square" rtlCol="0">
            <a:spAutoFit/>
          </a:bodyPr>
          <a:lstStyle/>
          <a:p>
            <a:pPr algn="ctr"/>
            <a:r>
              <a:rPr lang="en-US" b="1" dirty="0" smtClean="0"/>
              <a:t>Ms. Vetter’s Newsletter</a:t>
            </a:r>
          </a:p>
          <a:p>
            <a:pPr algn="ctr"/>
            <a:r>
              <a:rPr lang="en-US" b="1" dirty="0" smtClean="0"/>
              <a:t>October 7</a:t>
            </a:r>
            <a:r>
              <a:rPr lang="en-US" b="1" dirty="0" smtClean="0"/>
              <a:t>, </a:t>
            </a:r>
            <a:r>
              <a:rPr lang="en-US" b="1" dirty="0" smtClean="0"/>
              <a:t>2016</a:t>
            </a:r>
            <a:endParaRPr lang="en-US" b="1" dirty="0"/>
          </a:p>
        </p:txBody>
      </p:sp>
      <p:sp>
        <p:nvSpPr>
          <p:cNvPr id="3" name="TextBox 2"/>
          <p:cNvSpPr txBox="1"/>
          <p:nvPr/>
        </p:nvSpPr>
        <p:spPr>
          <a:xfrm>
            <a:off x="4420642" y="3390314"/>
            <a:ext cx="2599136" cy="830997"/>
          </a:xfrm>
          <a:prstGeom prst="rect">
            <a:avLst/>
          </a:prstGeom>
          <a:noFill/>
        </p:spPr>
        <p:txBody>
          <a:bodyPr wrap="square" rtlCol="0">
            <a:spAutoFit/>
          </a:bodyPr>
          <a:lstStyle/>
          <a:p>
            <a:pPr algn="ctr"/>
            <a:r>
              <a:rPr lang="en-US" sz="2400" b="1" dirty="0" smtClean="0"/>
              <a:t>Parent-Teacher Conferences </a:t>
            </a:r>
            <a:endParaRPr lang="en-US" sz="2400" b="1" dirty="0"/>
          </a:p>
        </p:txBody>
      </p:sp>
      <p:sp>
        <p:nvSpPr>
          <p:cNvPr id="11" name="TextBox 10"/>
          <p:cNvSpPr txBox="1"/>
          <p:nvPr/>
        </p:nvSpPr>
        <p:spPr>
          <a:xfrm>
            <a:off x="4276725" y="4121834"/>
            <a:ext cx="2962275" cy="369332"/>
          </a:xfrm>
          <a:prstGeom prst="rect">
            <a:avLst/>
          </a:prstGeom>
          <a:noFill/>
        </p:spPr>
        <p:txBody>
          <a:bodyPr wrap="square" rtlCol="0">
            <a:spAutoFit/>
          </a:bodyPr>
          <a:lstStyle/>
          <a:p>
            <a:endParaRPr lang="en-US" b="1" dirty="0">
              <a:latin typeface="Bradley Hand ITC" pitchFamily="66" charset="0"/>
            </a:endParaRPr>
          </a:p>
        </p:txBody>
      </p:sp>
      <p:sp>
        <p:nvSpPr>
          <p:cNvPr id="12" name="TextBox 11"/>
          <p:cNvSpPr txBox="1"/>
          <p:nvPr/>
        </p:nvSpPr>
        <p:spPr>
          <a:xfrm>
            <a:off x="4248150" y="6903195"/>
            <a:ext cx="2771628" cy="584775"/>
          </a:xfrm>
          <a:prstGeom prst="rect">
            <a:avLst/>
          </a:prstGeom>
          <a:noFill/>
        </p:spPr>
        <p:txBody>
          <a:bodyPr wrap="square" rtlCol="0">
            <a:spAutoFit/>
          </a:bodyPr>
          <a:lstStyle/>
          <a:p>
            <a:pPr algn="ctr"/>
            <a:r>
              <a:rPr lang="en-US" sz="3200" dirty="0" smtClean="0"/>
              <a:t>Family Night</a:t>
            </a:r>
            <a:endParaRPr lang="en-US" sz="3200" dirty="0"/>
          </a:p>
        </p:txBody>
      </p:sp>
      <p:sp>
        <p:nvSpPr>
          <p:cNvPr id="13" name="TextBox 12"/>
          <p:cNvSpPr txBox="1"/>
          <p:nvPr/>
        </p:nvSpPr>
        <p:spPr>
          <a:xfrm>
            <a:off x="4248150" y="7388125"/>
            <a:ext cx="2818358" cy="2308324"/>
          </a:xfrm>
          <a:prstGeom prst="rect">
            <a:avLst/>
          </a:prstGeom>
          <a:noFill/>
        </p:spPr>
        <p:txBody>
          <a:bodyPr wrap="square" rtlCol="0">
            <a:spAutoFit/>
          </a:bodyPr>
          <a:lstStyle/>
          <a:p>
            <a:r>
              <a:rPr lang="en-US" dirty="0" smtClean="0"/>
              <a:t>Our firsts family night will take place on 10/11. Dinner is provided and each child receives a FREE book for attending. The Penny Wars jars will also be located near the office, if you’d like to donate. </a:t>
            </a:r>
            <a:endParaRPr lang="en-US" sz="1400" dirty="0"/>
          </a:p>
        </p:txBody>
      </p:sp>
      <p:pic>
        <p:nvPicPr>
          <p:cNvPr id="1026" name="Picture 2" descr="Image result for boxto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312889">
            <a:off x="9383223" y="8330149"/>
            <a:ext cx="1282024" cy="90671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786066" y="3475502"/>
            <a:ext cx="2813538" cy="646331"/>
          </a:xfrm>
          <a:prstGeom prst="rect">
            <a:avLst/>
          </a:prstGeom>
          <a:noFill/>
        </p:spPr>
        <p:txBody>
          <a:bodyPr wrap="square" rtlCol="0">
            <a:spAutoFit/>
          </a:bodyPr>
          <a:lstStyle/>
          <a:p>
            <a:r>
              <a:rPr lang="en-US" sz="3600" b="1" dirty="0" smtClean="0">
                <a:latin typeface="Elephant" pitchFamily="18" charset="0"/>
              </a:rPr>
              <a:t>Reminders</a:t>
            </a:r>
            <a:endParaRPr lang="en-US" sz="3600" b="1" dirty="0">
              <a:latin typeface="Elephant" pitchFamily="18" charset="0"/>
            </a:endParaRPr>
          </a:p>
        </p:txBody>
      </p:sp>
      <p:sp>
        <p:nvSpPr>
          <p:cNvPr id="15" name="TextBox 14"/>
          <p:cNvSpPr txBox="1"/>
          <p:nvPr/>
        </p:nvSpPr>
        <p:spPr>
          <a:xfrm>
            <a:off x="786066" y="4304714"/>
            <a:ext cx="2660519" cy="369332"/>
          </a:xfrm>
          <a:prstGeom prst="rect">
            <a:avLst/>
          </a:prstGeom>
          <a:noFill/>
        </p:spPr>
        <p:txBody>
          <a:bodyPr wrap="square" rtlCol="0">
            <a:spAutoFit/>
          </a:bodyPr>
          <a:lstStyle/>
          <a:p>
            <a:endParaRPr lang="en-US" dirty="0"/>
          </a:p>
        </p:txBody>
      </p:sp>
      <p:sp>
        <p:nvSpPr>
          <p:cNvPr id="16" name="TextBox 15"/>
          <p:cNvSpPr txBox="1"/>
          <p:nvPr/>
        </p:nvSpPr>
        <p:spPr>
          <a:xfrm>
            <a:off x="786066" y="4304714"/>
            <a:ext cx="2813538" cy="923330"/>
          </a:xfrm>
          <a:prstGeom prst="rect">
            <a:avLst/>
          </a:prstGeom>
          <a:noFill/>
        </p:spPr>
        <p:txBody>
          <a:bodyPr wrap="square" rtlCol="0">
            <a:spAutoFit/>
          </a:bodyPr>
          <a:lstStyle/>
          <a:p>
            <a:endParaRPr lang="en-US" dirty="0"/>
          </a:p>
          <a:p>
            <a:endParaRPr lang="en-US" dirty="0" smtClean="0"/>
          </a:p>
          <a:p>
            <a:endParaRPr lang="en-US" dirty="0" smtClean="0"/>
          </a:p>
        </p:txBody>
      </p:sp>
      <p:sp>
        <p:nvSpPr>
          <p:cNvPr id="17" name="TextBox 16"/>
          <p:cNvSpPr txBox="1"/>
          <p:nvPr/>
        </p:nvSpPr>
        <p:spPr>
          <a:xfrm>
            <a:off x="550081" y="6553200"/>
            <a:ext cx="3132488" cy="461665"/>
          </a:xfrm>
          <a:prstGeom prst="rect">
            <a:avLst/>
          </a:prstGeom>
          <a:noFill/>
        </p:spPr>
        <p:txBody>
          <a:bodyPr wrap="square" rtlCol="0">
            <a:spAutoFit/>
          </a:bodyPr>
          <a:lstStyle/>
          <a:p>
            <a:pPr algn="ctr"/>
            <a:r>
              <a:rPr lang="en-US" sz="2400" b="1" dirty="0" smtClean="0"/>
              <a:t>Scholastic Book Fair</a:t>
            </a:r>
            <a:endParaRPr lang="en-US" sz="2400" b="1" dirty="0"/>
          </a:p>
        </p:txBody>
      </p:sp>
      <p:sp>
        <p:nvSpPr>
          <p:cNvPr id="18" name="TextBox 17"/>
          <p:cNvSpPr txBox="1"/>
          <p:nvPr/>
        </p:nvSpPr>
        <p:spPr>
          <a:xfrm>
            <a:off x="626591" y="6981325"/>
            <a:ext cx="2898806" cy="2554545"/>
          </a:xfrm>
          <a:prstGeom prst="rect">
            <a:avLst/>
          </a:prstGeom>
          <a:noFill/>
        </p:spPr>
        <p:txBody>
          <a:bodyPr wrap="square" rtlCol="0">
            <a:spAutoFit/>
          </a:bodyPr>
          <a:lstStyle/>
          <a:p>
            <a:pPr algn="ctr"/>
            <a:r>
              <a:rPr lang="en-US" sz="1600" dirty="0" smtClean="0"/>
              <a:t>Our class is signed up to visit the Scholastic Book fair on 10/18. If you wish for your child to visit the book fair during school, please send in money with them. They ask please NO CHECKS. They will not be accepted.  The Book Fair will also be open during Parent-Teacher Conferences.</a:t>
            </a:r>
            <a:endParaRPr lang="en-US" sz="1600" dirty="0"/>
          </a:p>
        </p:txBody>
      </p:sp>
      <p:sp>
        <p:nvSpPr>
          <p:cNvPr id="19" name="TextBox 18"/>
          <p:cNvSpPr txBox="1"/>
          <p:nvPr/>
        </p:nvSpPr>
        <p:spPr>
          <a:xfrm>
            <a:off x="3066237" y="1026941"/>
            <a:ext cx="4011785" cy="1754326"/>
          </a:xfrm>
          <a:prstGeom prst="rect">
            <a:avLst/>
          </a:prstGeom>
          <a:noFill/>
        </p:spPr>
        <p:txBody>
          <a:bodyPr wrap="square" rtlCol="0">
            <a:spAutoFit/>
          </a:bodyPr>
          <a:lstStyle/>
          <a:p>
            <a:pPr algn="ctr"/>
            <a:r>
              <a:rPr lang="en-US" dirty="0" smtClean="0"/>
              <a:t>Please feel free to contact me</a:t>
            </a:r>
          </a:p>
          <a:p>
            <a:pPr algn="ctr"/>
            <a:endParaRPr lang="en-US" dirty="0"/>
          </a:p>
          <a:p>
            <a:pPr algn="ctr"/>
            <a:r>
              <a:rPr lang="en-US" dirty="0" smtClean="0">
                <a:hlinkClick r:id="rId5"/>
              </a:rPr>
              <a:t>lvetter@reedcity.k12.mi.us</a:t>
            </a:r>
            <a:endParaRPr lang="en-US" dirty="0" smtClean="0"/>
          </a:p>
          <a:p>
            <a:pPr algn="ctr"/>
            <a:r>
              <a:rPr lang="en-US" dirty="0" smtClean="0"/>
              <a:t>231-832-5548</a:t>
            </a:r>
          </a:p>
          <a:p>
            <a:pPr algn="ctr"/>
            <a:r>
              <a:rPr lang="en-US" dirty="0" smtClean="0"/>
              <a:t>Our </a:t>
            </a:r>
            <a:r>
              <a:rPr lang="en-US" smtClean="0"/>
              <a:t>Classroom Website:</a:t>
            </a:r>
            <a:endParaRPr lang="en-US" dirty="0" smtClean="0"/>
          </a:p>
          <a:p>
            <a:pPr algn="ctr"/>
            <a:r>
              <a:rPr lang="en-US" dirty="0" smtClean="0"/>
              <a:t>www.vetterfifthgrade.weebly.com</a:t>
            </a:r>
            <a:endParaRPr lang="en-US" dirty="0"/>
          </a:p>
        </p:txBody>
      </p:sp>
      <p:sp>
        <p:nvSpPr>
          <p:cNvPr id="5" name="TextBox 4"/>
          <p:cNvSpPr txBox="1"/>
          <p:nvPr/>
        </p:nvSpPr>
        <p:spPr>
          <a:xfrm>
            <a:off x="4276725" y="4221311"/>
            <a:ext cx="2962275" cy="2308324"/>
          </a:xfrm>
          <a:prstGeom prst="rect">
            <a:avLst/>
          </a:prstGeom>
          <a:noFill/>
        </p:spPr>
        <p:txBody>
          <a:bodyPr wrap="square" rtlCol="0">
            <a:spAutoFit/>
          </a:bodyPr>
          <a:lstStyle/>
          <a:p>
            <a:r>
              <a:rPr lang="en-US" dirty="0" smtClean="0"/>
              <a:t>Parent-Teacher Conferences are fast approaching. From 4-7 P.M. on 10/18 &amp; 10/20, conferences can be scheduled. If you haven’t sent in your conference slip, please do so as soon as possible. Thank You!</a:t>
            </a:r>
            <a:endParaRPr lang="en-US" dirty="0"/>
          </a:p>
        </p:txBody>
      </p:sp>
      <p:sp>
        <p:nvSpPr>
          <p:cNvPr id="20" name="TextBox 19"/>
          <p:cNvSpPr txBox="1"/>
          <p:nvPr/>
        </p:nvSpPr>
        <p:spPr>
          <a:xfrm flipH="1" flipV="1">
            <a:off x="3446585" y="5307916"/>
            <a:ext cx="489325" cy="45719"/>
          </a:xfrm>
          <a:prstGeom prst="rect">
            <a:avLst/>
          </a:prstGeom>
          <a:noFill/>
        </p:spPr>
        <p:txBody>
          <a:bodyPr wrap="square" rtlCol="0">
            <a:spAutoFit/>
          </a:bodyPr>
          <a:lstStyle/>
          <a:p>
            <a:endParaRPr lang="en-US" dirty="0"/>
          </a:p>
        </p:txBody>
      </p:sp>
      <p:sp>
        <p:nvSpPr>
          <p:cNvPr id="21" name="TextBox 20"/>
          <p:cNvSpPr txBox="1"/>
          <p:nvPr/>
        </p:nvSpPr>
        <p:spPr>
          <a:xfrm>
            <a:off x="786066" y="4201706"/>
            <a:ext cx="2813538" cy="1106211"/>
          </a:xfrm>
          <a:prstGeom prst="rect">
            <a:avLst/>
          </a:prstGeom>
          <a:noFill/>
        </p:spPr>
        <p:txBody>
          <a:bodyPr wrap="square" rtlCol="0">
            <a:spAutoFit/>
          </a:bodyPr>
          <a:lstStyle/>
          <a:p>
            <a:endParaRPr lang="en-US" dirty="0"/>
          </a:p>
        </p:txBody>
      </p:sp>
      <p:sp>
        <p:nvSpPr>
          <p:cNvPr id="22" name="TextBox 21"/>
          <p:cNvSpPr txBox="1"/>
          <p:nvPr/>
        </p:nvSpPr>
        <p:spPr>
          <a:xfrm>
            <a:off x="800100" y="4362450"/>
            <a:ext cx="2891147" cy="1266455"/>
          </a:xfrm>
          <a:prstGeom prst="rect">
            <a:avLst/>
          </a:prstGeom>
          <a:noFill/>
        </p:spPr>
        <p:txBody>
          <a:bodyPr wrap="square" rtlCol="0">
            <a:spAutoFit/>
          </a:bodyPr>
          <a:lstStyle/>
          <a:p>
            <a:endParaRPr lang="en-US" dirty="0"/>
          </a:p>
        </p:txBody>
      </p:sp>
      <p:sp>
        <p:nvSpPr>
          <p:cNvPr id="23" name="TextBox 22"/>
          <p:cNvSpPr txBox="1"/>
          <p:nvPr/>
        </p:nvSpPr>
        <p:spPr>
          <a:xfrm>
            <a:off x="786066" y="4304714"/>
            <a:ext cx="3149844" cy="2308324"/>
          </a:xfrm>
          <a:prstGeom prst="rect">
            <a:avLst/>
          </a:prstGeom>
          <a:noFill/>
        </p:spPr>
        <p:txBody>
          <a:bodyPr wrap="square" rtlCol="0">
            <a:spAutoFit/>
          </a:bodyPr>
          <a:lstStyle/>
          <a:p>
            <a:r>
              <a:rPr lang="en-US" b="1" dirty="0" smtClean="0"/>
              <a:t>10/3-10/20</a:t>
            </a:r>
            <a:r>
              <a:rPr lang="en-US" dirty="0" smtClean="0"/>
              <a:t>- Box Top Competition</a:t>
            </a:r>
          </a:p>
          <a:p>
            <a:r>
              <a:rPr lang="en-US" b="1" dirty="0" smtClean="0"/>
              <a:t>10/10-10/21</a:t>
            </a:r>
            <a:r>
              <a:rPr lang="en-US" dirty="0" smtClean="0"/>
              <a:t> Penny Wars</a:t>
            </a:r>
          </a:p>
          <a:p>
            <a:r>
              <a:rPr lang="en-US" b="1" dirty="0" smtClean="0"/>
              <a:t>10/11</a:t>
            </a:r>
            <a:r>
              <a:rPr lang="en-US" dirty="0" smtClean="0"/>
              <a:t>-Family Night @ 5:15</a:t>
            </a:r>
          </a:p>
          <a:p>
            <a:r>
              <a:rPr lang="en-US" b="1" dirty="0" smtClean="0"/>
              <a:t>10/14</a:t>
            </a:r>
            <a:r>
              <a:rPr lang="en-US" dirty="0" smtClean="0"/>
              <a:t>- Popcorn Day</a:t>
            </a:r>
          </a:p>
          <a:p>
            <a:r>
              <a:rPr lang="en-US" b="1" dirty="0" smtClean="0"/>
              <a:t>10/18&amp;10/20</a:t>
            </a:r>
            <a:r>
              <a:rPr lang="en-US" dirty="0" smtClean="0"/>
              <a:t> Parent Teacher Conferences</a:t>
            </a:r>
          </a:p>
          <a:p>
            <a:endParaRPr lang="en-US" dirty="0"/>
          </a:p>
        </p:txBody>
      </p:sp>
    </p:spTree>
    <p:extLst>
      <p:ext uri="{BB962C8B-B14F-4D97-AF65-F5344CB8AC3E}">
        <p14:creationId xmlns:p14="http://schemas.microsoft.com/office/powerpoint/2010/main" val="16016191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1658</TotalTime>
  <Words>187</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Bradley Hand ITC</vt:lpstr>
      <vt:lpstr>Calibri</vt:lpstr>
      <vt:lpstr>Calibri Light</vt:lpstr>
      <vt:lpstr>Elephant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Rodriguez</dc:creator>
  <cp:lastModifiedBy>gt</cp:lastModifiedBy>
  <cp:revision>12</cp:revision>
  <dcterms:created xsi:type="dcterms:W3CDTF">2013-06-16T21:28:54Z</dcterms:created>
  <dcterms:modified xsi:type="dcterms:W3CDTF">2016-10-07T15:19:45Z</dcterms:modified>
</cp:coreProperties>
</file>