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16256000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1" autoAdjust="0"/>
    <p:restoredTop sz="94660"/>
  </p:normalViewPr>
  <p:slideViewPr>
    <p:cSldViewPr snapToGrid="0">
      <p:cViewPr varScale="1">
        <p:scale>
          <a:sx n="35" d="100"/>
          <a:sy n="35" d="100"/>
        </p:scale>
        <p:origin x="-1218" y="-96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AFC7A79-78CF-4AF4-9A0E-AA7A59536060}" type="datetimeFigureOut">
              <a:rPr lang="en-US"/>
              <a:pPr/>
              <a:t>8/11/2016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389F0FE-2777-49E7-8321-64EFFFD384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AB04A6-C0FD-4AB4-8FA4-CC19F544BEF8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169988"/>
            <a:ext cx="2370137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7CA174-D3F1-4AAC-88C7-B3FE719C9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7012-BD3E-4286-8CFF-CEB4978706FE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B4075-C07C-42B3-B2DA-A838B84A4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6A212-60A2-4213-866C-459FCA62CD78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2B4F-1047-4364-BF96-CE34127A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3D938-A3DD-417C-B130-44C9F676FEE1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1D65-0E5E-43A7-BD23-5DF881898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12AD5-A9A3-45D9-B8B2-A09EADE56BB1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F206-C88C-44B0-B205-B47DDA4CB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8EBCD-E785-4FDB-96D7-C131644734DF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B3F3-0969-4220-9F2B-25874E7C9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9FE98-8482-4B66-8B85-DA1AD50E8468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8AB7-EABB-4F44-9614-EFF94956E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02A4-27F8-4900-A693-1FBEA4FF6033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68B44-722A-40EB-9121-08B1F6360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67B4B-AF28-4410-BD01-CCC14EB8ADBF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D133E-9584-4508-BA79-754625548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0710-9E08-43D1-BC30-F30E740B234A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0EFB1-CB5A-4D5F-8C58-952413F68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92BF3-0F6B-4BD0-BB9D-6E47EBDE80B6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D4FE-7AA9-4FB9-AFA7-76369217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ACCDA-F5BA-4901-8419-B53C4FB88CAC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578B7-8496-4724-A1B3-CDAC23521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525"/>
            <a:ext cx="10515600" cy="10313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1F3B8A-533E-484D-995D-5D8F4924F2DC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63"/>
            <a:ext cx="41148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1CEC0A-FE77-46E2-81B3-CFB08D959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2pPr>
      <a:lvl3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3pPr>
      <a:lvl4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4pPr>
      <a:lvl5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5pPr>
      <a:lvl6pPr marL="4572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6pPr>
      <a:lvl7pPr marL="9144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7pPr>
      <a:lvl8pPr marL="13716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8pPr>
      <a:lvl9pPr marL="18288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9pPr>
    </p:titleStyle>
    <p:bodyStyle>
      <a:lvl1pPr marL="303213" indent="-303213" algn="l" defTabSz="1217613" rtl="0" fontAlgn="base">
        <a:lnSpc>
          <a:spcPct val="90000"/>
        </a:lnSpc>
        <a:spcBef>
          <a:spcPts val="1338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03213" algn="l" defTabSz="1217613" rtl="0" fontAlgn="base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fontAlgn="base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fontAlgn="base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fontAlgn="base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2190412" cy="162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5186363" y="2528888"/>
            <a:ext cx="5553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33CCCC"/>
                </a:solidFill>
                <a:latin typeface="jailbIrD JenNA"/>
              </a:rPr>
              <a:t>Miss Vetter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198938" y="3497263"/>
            <a:ext cx="6881812" cy="2559050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Candy Buzz BTN"/>
              </a:rPr>
              <a:t>Hi, My name is Lauren Vetter. I am excited to be your teacher for the 2016-2017 school year. This will be my 1</a:t>
            </a:r>
            <a:r>
              <a:rPr lang="en-US" sz="2400" baseline="30000">
                <a:solidFill>
                  <a:schemeClr val="tx1"/>
                </a:solidFill>
                <a:latin typeface="Candy Buzz BTN"/>
              </a:rPr>
              <a:t>st</a:t>
            </a:r>
            <a:r>
              <a:rPr lang="en-US" sz="2400">
                <a:solidFill>
                  <a:schemeClr val="tx1"/>
                </a:solidFill>
                <a:latin typeface="Candy Buzz BTN"/>
              </a:rPr>
              <a:t> year teaching 5</a:t>
            </a:r>
            <a:r>
              <a:rPr lang="en-US" sz="2400" baseline="30000">
                <a:solidFill>
                  <a:schemeClr val="tx1"/>
                </a:solidFill>
                <a:latin typeface="Candy Buzz BTN"/>
              </a:rPr>
              <a:t>th</a:t>
            </a:r>
            <a:r>
              <a:rPr lang="en-US" sz="2400">
                <a:solidFill>
                  <a:schemeClr val="tx1"/>
                </a:solidFill>
                <a:latin typeface="Candy Buzz BTN"/>
              </a:rPr>
              <a:t> grade. I have a black lab puppy named Colt. We enjoy running and being outdoors. I also love to read, craft and go fishing. I am excited to make this the best school year yet!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18225" y="7110413"/>
            <a:ext cx="4694238" cy="1381125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Candy Buzz BTN"/>
              </a:rPr>
              <a:t>I graduated with a Bachelors Degree in Education from Ferris State University. GO DAWGS!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162675" y="10918825"/>
            <a:ext cx="4833938" cy="4679950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400">
                <a:solidFill>
                  <a:schemeClr val="tx1"/>
                </a:solidFill>
                <a:latin typeface="Candy Buzz BTN"/>
              </a:rPr>
              <a:t>Store: Target</a:t>
            </a:r>
          </a:p>
          <a:p>
            <a:r>
              <a:rPr lang="en-US" sz="2400">
                <a:solidFill>
                  <a:schemeClr val="tx1"/>
                </a:solidFill>
                <a:latin typeface="Candy Buzz BTN"/>
              </a:rPr>
              <a:t>Food: Pasta</a:t>
            </a:r>
          </a:p>
          <a:p>
            <a:r>
              <a:rPr lang="en-US" sz="2400">
                <a:solidFill>
                  <a:schemeClr val="tx1"/>
                </a:solidFill>
                <a:latin typeface="Candy Buzz BTN"/>
              </a:rPr>
              <a:t>Hobby: Arts and Crafts/Decorating</a:t>
            </a:r>
          </a:p>
          <a:p>
            <a:r>
              <a:rPr lang="en-US" sz="2400">
                <a:solidFill>
                  <a:schemeClr val="tx1"/>
                </a:solidFill>
                <a:latin typeface="Candy Buzz BTN"/>
              </a:rPr>
              <a:t>Candy: Anything Sweet</a:t>
            </a:r>
          </a:p>
          <a:p>
            <a:r>
              <a:rPr lang="en-US" sz="2400">
                <a:solidFill>
                  <a:schemeClr val="tx1"/>
                </a:solidFill>
                <a:latin typeface="Candy Buzz BTN"/>
              </a:rPr>
              <a:t>Fast Food: Panera Bread</a:t>
            </a:r>
          </a:p>
          <a:p>
            <a:r>
              <a:rPr lang="en-US" sz="2400">
                <a:solidFill>
                  <a:schemeClr val="tx1"/>
                </a:solidFill>
                <a:latin typeface="Candy Buzz BTN"/>
              </a:rPr>
              <a:t>Restaurant: Chase Creek</a:t>
            </a:r>
          </a:p>
          <a:p>
            <a:r>
              <a:rPr lang="en-US" sz="2400">
                <a:solidFill>
                  <a:schemeClr val="tx1"/>
                </a:solidFill>
                <a:latin typeface="Candy Buzz BTN"/>
              </a:rPr>
              <a:t>Drink: Hot Chocolate</a:t>
            </a:r>
          </a:p>
          <a:p>
            <a:r>
              <a:rPr lang="en-US" sz="2400">
                <a:solidFill>
                  <a:schemeClr val="tx1"/>
                </a:solidFill>
                <a:latin typeface="Candy Buzz BTN"/>
              </a:rPr>
              <a:t>Season: Fall</a:t>
            </a:r>
          </a:p>
          <a:p>
            <a:r>
              <a:rPr lang="en-US" sz="2400">
                <a:solidFill>
                  <a:schemeClr val="tx1"/>
                </a:solidFill>
                <a:latin typeface="Candy Buzz BTN"/>
              </a:rPr>
              <a:t>Sport: Football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06450" y="7464425"/>
            <a:ext cx="4833938" cy="7966075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>
              <a:solidFill>
                <a:schemeClr val="tx1"/>
              </a:solidFill>
              <a:latin typeface="Candy Buzz BTN"/>
            </a:endParaRPr>
          </a:p>
          <a:p>
            <a:pPr algn="ctr"/>
            <a:endParaRPr lang="en-US" sz="2400">
              <a:solidFill>
                <a:schemeClr val="tx1"/>
              </a:solidFill>
              <a:latin typeface="Candy Buzz BTN"/>
            </a:endParaRPr>
          </a:p>
          <a:p>
            <a:pPr algn="ctr"/>
            <a:endParaRPr lang="en-US" sz="2400">
              <a:solidFill>
                <a:schemeClr val="tx1"/>
              </a:solidFill>
              <a:latin typeface="Candy Buzz BTN"/>
            </a:endParaRPr>
          </a:p>
          <a:p>
            <a:pPr algn="ctr"/>
            <a:endParaRPr lang="en-US" sz="2400">
              <a:solidFill>
                <a:schemeClr val="tx1"/>
              </a:solidFill>
              <a:latin typeface="Candy Buzz BTN"/>
            </a:endParaRPr>
          </a:p>
          <a:p>
            <a:pPr algn="ctr"/>
            <a:endParaRPr lang="en-US" sz="2400">
              <a:solidFill>
                <a:schemeClr val="tx1"/>
              </a:solidFill>
              <a:latin typeface="Candy Buzz BTN"/>
            </a:endParaRPr>
          </a:p>
          <a:p>
            <a:pPr algn="ctr"/>
            <a:endParaRPr lang="en-US" sz="2400">
              <a:solidFill>
                <a:schemeClr val="tx1"/>
              </a:solidFill>
              <a:latin typeface="Candy Buzz BTN"/>
            </a:endParaRPr>
          </a:p>
          <a:p>
            <a:pPr algn="ctr"/>
            <a:endParaRPr lang="en-US" sz="2400">
              <a:solidFill>
                <a:schemeClr val="tx1"/>
              </a:solidFill>
              <a:latin typeface="Candy Buzz BTN"/>
            </a:endParaRPr>
          </a:p>
          <a:p>
            <a:pPr algn="ctr"/>
            <a:endParaRPr lang="en-US" sz="2400">
              <a:solidFill>
                <a:schemeClr val="tx1"/>
              </a:solidFill>
              <a:latin typeface="Candy Buzz BTN"/>
            </a:endParaRPr>
          </a:p>
          <a:p>
            <a:pPr algn="ctr"/>
            <a:endParaRPr lang="en-US" sz="2400">
              <a:solidFill>
                <a:schemeClr val="tx1"/>
              </a:solidFill>
              <a:latin typeface="Candy Buzz BTN"/>
            </a:endParaRPr>
          </a:p>
          <a:p>
            <a:pPr algn="ctr"/>
            <a:r>
              <a:rPr lang="en-US" sz="2400">
                <a:solidFill>
                  <a:schemeClr val="tx1"/>
                </a:solidFill>
                <a:latin typeface="Candy Buzz BTN"/>
              </a:rPr>
              <a:t>I love to hear from parents throughout the year. Please always contact me with questions or concerns. I also love to hear from you if you are available to volunteer. </a:t>
            </a:r>
            <a:r>
              <a:rPr lang="en-US" sz="2400">
                <a:solidFill>
                  <a:schemeClr val="tx1"/>
                </a:solidFill>
                <a:latin typeface="Candy Buzz BTN"/>
                <a:sym typeface="Wingdings" pitchFamily="2" charset="2"/>
              </a:rPr>
              <a:t></a:t>
            </a: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r>
              <a:rPr lang="en-US" b="1" i="1">
                <a:solidFill>
                  <a:schemeClr val="tx1"/>
                </a:solidFill>
                <a:latin typeface="Candy Buzz BTN"/>
                <a:sym typeface="Wingdings" pitchFamily="2" charset="2"/>
              </a:rPr>
              <a:t>Want to stay up to date with all our class happenings?</a:t>
            </a: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r>
              <a:rPr lang="en-US" i="1">
                <a:solidFill>
                  <a:schemeClr val="tx1"/>
                </a:solidFill>
                <a:latin typeface="Candy Buzz BTN"/>
                <a:sym typeface="Wingdings" pitchFamily="2" charset="2"/>
              </a:rPr>
              <a:t>*Please scan  the QR codes  to access our  class website. You can also visit our website by</a:t>
            </a:r>
          </a:p>
          <a:p>
            <a:pPr algn="ctr"/>
            <a:r>
              <a:rPr lang="en-US" i="1">
                <a:solidFill>
                  <a:schemeClr val="tx1"/>
                </a:solidFill>
                <a:latin typeface="Candy Buzz BTN"/>
                <a:sym typeface="Wingdings" pitchFamily="2" charset="2"/>
              </a:rPr>
              <a:t>www.vetterfifthgrade.weebly.com</a:t>
            </a: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sz="1600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r>
              <a:rPr lang="en-US" i="1">
                <a:solidFill>
                  <a:schemeClr val="tx1"/>
                </a:solidFill>
                <a:latin typeface="Candy Buzz BTN"/>
                <a:sym typeface="Wingdings" pitchFamily="2" charset="2"/>
              </a:rPr>
              <a:t>lvetter@reedcity.k12.mi.us</a:t>
            </a:r>
          </a:p>
          <a:p>
            <a:r>
              <a:rPr lang="en-US" i="1">
                <a:solidFill>
                  <a:schemeClr val="tx1"/>
                </a:solidFill>
                <a:latin typeface="Candy Buzz BTN"/>
                <a:sym typeface="Wingdings" pitchFamily="2" charset="2"/>
              </a:rPr>
              <a:t>231-832-5548 EXT 144</a:t>
            </a: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 i="1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>
              <a:solidFill>
                <a:schemeClr val="tx1"/>
              </a:solidFill>
              <a:latin typeface="Candy Buzz BTN"/>
              <a:sym typeface="Wingdings" pitchFamily="2" charset="2"/>
            </a:endParaRPr>
          </a:p>
          <a:p>
            <a:pPr algn="ctr"/>
            <a:endParaRPr lang="en-US">
              <a:solidFill>
                <a:schemeClr val="tx1"/>
              </a:solidFill>
              <a:latin typeface="Candy Buzz BTN"/>
            </a:endParaRPr>
          </a:p>
        </p:txBody>
      </p:sp>
      <p:pic>
        <p:nvPicPr>
          <p:cNvPr id="15369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83775">
            <a:off x="9793288" y="13527088"/>
            <a:ext cx="1649412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4"/>
          <p:cNvSpPr/>
          <p:nvPr/>
        </p:nvSpPr>
        <p:spPr>
          <a:xfrm>
            <a:off x="5948363" y="8715375"/>
            <a:ext cx="4962525" cy="2000250"/>
          </a:xfrm>
          <a:prstGeom prst="round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Budmo Jiggler" pitchFamily="2" charset="0"/>
              </a:rPr>
              <a:t>OPEN HOUSE</a:t>
            </a:r>
            <a:endParaRPr lang="en-US" sz="2800" b="1">
              <a:solidFill>
                <a:schemeClr val="tx1"/>
              </a:solidFill>
              <a:latin typeface="Candy Buzz BTN"/>
            </a:endParaRPr>
          </a:p>
          <a:p>
            <a:pPr algn="ctr"/>
            <a:r>
              <a:rPr lang="en-US" sz="1600" b="1">
                <a:solidFill>
                  <a:schemeClr val="tx1"/>
                </a:solidFill>
                <a:latin typeface="Candy Buzz BTN"/>
              </a:rPr>
              <a:t>There will be an open house on Wednesday August 24</a:t>
            </a:r>
            <a:r>
              <a:rPr lang="en-US" sz="1600" b="1" baseline="30000">
                <a:solidFill>
                  <a:schemeClr val="tx1"/>
                </a:solidFill>
                <a:latin typeface="Candy Buzz BTN"/>
              </a:rPr>
              <a:t>th</a:t>
            </a:r>
            <a:r>
              <a:rPr lang="en-US" sz="1600" b="1">
                <a:solidFill>
                  <a:schemeClr val="tx1"/>
                </a:solidFill>
                <a:latin typeface="Candy Buzz BTN"/>
              </a:rPr>
              <a:t> from 4:30-5:30PM. This is a great time to bring in your supplies (the list is on the back) and to meet me! I can</a:t>
            </a:r>
            <a:r>
              <a:rPr lang="en-US" sz="1600" b="1">
                <a:solidFill>
                  <a:schemeClr val="tx1"/>
                </a:solidFill>
                <a:latin typeface="Budmo Jiggler"/>
              </a:rPr>
              <a:t>’</a:t>
            </a:r>
            <a:r>
              <a:rPr lang="en-US" sz="1600" b="1">
                <a:solidFill>
                  <a:schemeClr val="tx1"/>
                </a:solidFill>
                <a:latin typeface="Candy Buzz BTN"/>
              </a:rPr>
              <a:t>t wait to see you there.</a:t>
            </a:r>
            <a:endParaRPr lang="en-US" sz="1600" b="1">
              <a:solidFill>
                <a:schemeClr val="tx1"/>
              </a:solidFill>
              <a:latin typeface="Budmo Jiggler" pitchFamily="2" charset="0"/>
            </a:endParaRPr>
          </a:p>
          <a:p>
            <a:pPr algn="ctr"/>
            <a:endParaRPr lang="en-US" sz="1600" b="1">
              <a:solidFill>
                <a:schemeClr val="tx1"/>
              </a:solidFill>
              <a:latin typeface="Budmo Jiggler" pitchFamily="2" charset="0"/>
            </a:endParaRPr>
          </a:p>
        </p:txBody>
      </p:sp>
      <p:pic>
        <p:nvPicPr>
          <p:cNvPr id="15373" name="Picture 13" descr="bulldog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15575" y="5735638"/>
            <a:ext cx="1190625" cy="1627187"/>
          </a:xfrm>
          <a:prstGeom prst="rect">
            <a:avLst/>
          </a:prstGeom>
          <a:noFill/>
        </p:spPr>
      </p:pic>
      <p:pic>
        <p:nvPicPr>
          <p:cNvPr id="15374" name="Picture 14" descr="static_qr_code_without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56000" y="13306425"/>
            <a:ext cx="1720850" cy="172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1460</TotalTime>
  <Words>206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Arial</vt:lpstr>
      <vt:lpstr>Calibri Light</vt:lpstr>
      <vt:lpstr>jailbIrD JenNA</vt:lpstr>
      <vt:lpstr>Candy Buzz BTN</vt:lpstr>
      <vt:lpstr>Wingdings</vt:lpstr>
      <vt:lpstr>Budmo Jiggler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Dustin Glover</dc:creator>
  <cp:lastModifiedBy> </cp:lastModifiedBy>
  <cp:revision>41</cp:revision>
  <cp:lastPrinted>2016-08-04T12:49:08Z</cp:lastPrinted>
  <dcterms:created xsi:type="dcterms:W3CDTF">2015-08-03T19:35:19Z</dcterms:created>
  <dcterms:modified xsi:type="dcterms:W3CDTF">2016-08-11T23:37:27Z</dcterms:modified>
</cp:coreProperties>
</file>